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ASL 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COMMUNICATION. The student communicates in ASL using expressive and receptive communication skills.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3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9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09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ASL.[4A]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92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American Deaf culture.[4B]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362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8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54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29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a variety of signed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8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demonstrate understanding of simple, clearly signed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9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others.[1C]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awareness of ASL grammar, vocabulary, and phonology / </a:t>
            </a:r>
            <a:r>
              <a:rPr lang="en-US" dirty="0" err="1"/>
              <a:t>cherology</a:t>
            </a:r>
            <a:r>
              <a:rPr lang="en-US" dirty="0"/>
              <a:t>.[1D]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7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1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2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3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8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481</Words>
  <Application>Microsoft Office PowerPoint</Application>
  <PresentationFormat>On-screen Show (4:3)</PresentationFormat>
  <Paragraphs>55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2014-11-11T14:54:48Z</dcterms:modified>
</cp:coreProperties>
</file>